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6"/>
  </p:notesMasterIdLst>
  <p:sldIdLst>
    <p:sldId id="302" r:id="rId2"/>
    <p:sldId id="258" r:id="rId3"/>
    <p:sldId id="266" r:id="rId4"/>
    <p:sldId id="29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5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3206D9-CBE2-4D70-8196-E831EDEEEC57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F31A2-25E3-4F3B-B00B-55F6B52740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629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38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121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685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066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843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787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64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58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75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796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9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30562-8136-4333-9BDE-21A87E8D31D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37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39955" y="2941324"/>
            <a:ext cx="9501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u="sng" dirty="0" smtClean="0">
                <a:solidFill>
                  <a:schemeClr val="accent4"/>
                </a:solidFill>
                <a:latin typeface="Twinkl" pitchFamily="2" charset="0"/>
              </a:rPr>
              <a:t>Year 2</a:t>
            </a:r>
            <a:endParaRPr lang="en-GB" sz="7200" b="1" u="sng" dirty="0">
              <a:solidFill>
                <a:schemeClr val="accent4"/>
              </a:solidFill>
              <a:latin typeface="Twinkl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65096" y="5721363"/>
            <a:ext cx="6082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Twinkl" pitchFamily="2" charset="0"/>
              </a:rPr>
              <a:t>Explorers</a:t>
            </a:r>
            <a:endParaRPr lang="en-GB" sz="5400" dirty="0">
              <a:latin typeface="Twinkl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93095" y="1845138"/>
            <a:ext cx="68679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Twinkl" pitchFamily="2" charset="0"/>
              </a:rPr>
              <a:t>Ancient Egyptians</a:t>
            </a:r>
            <a:endParaRPr lang="en-GB" sz="5400" dirty="0"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6445" y="4206293"/>
            <a:ext cx="4876800" cy="2438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17" y="237429"/>
            <a:ext cx="3677479" cy="235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029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788" y="2580464"/>
            <a:ext cx="2424078" cy="3113495"/>
          </a:xfrm>
          <a:prstGeom prst="rect">
            <a:avLst/>
          </a:prstGeom>
        </p:spPr>
      </p:pic>
      <p:pic>
        <p:nvPicPr>
          <p:cNvPr id="4" name="Picture 8" descr="Praeto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06" y="1958976"/>
            <a:ext cx="1524000" cy="51435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xtLst/>
        </p:spPr>
      </p:pic>
      <p:pic>
        <p:nvPicPr>
          <p:cNvPr id="5" name="Picture 6" descr="Praeto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467" y="162222"/>
            <a:ext cx="2720424" cy="65290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xtLst/>
        </p:spPr>
      </p:pic>
      <p:pic>
        <p:nvPicPr>
          <p:cNvPr id="6" name="Picture 10" descr="Praetorium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024" y="1878401"/>
            <a:ext cx="2628900" cy="51435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xtLst/>
        </p:spPr>
      </p:pic>
      <p:sp>
        <p:nvSpPr>
          <p:cNvPr id="8" name="Rectangle 7"/>
          <p:cNvSpPr/>
          <p:nvPr/>
        </p:nvSpPr>
        <p:spPr>
          <a:xfrm>
            <a:off x="162525" y="6145343"/>
            <a:ext cx="76496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smtClean="0">
                <a:solidFill>
                  <a:srgbClr val="FFC000"/>
                </a:solidFill>
              </a:rPr>
              <a:t>History Year 2 – Ancient Egyptians </a:t>
            </a:r>
            <a:endParaRPr lang="en-GB" sz="2800" b="1" u="sng" dirty="0">
              <a:solidFill>
                <a:srgbClr val="FFC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27474" y="2580464"/>
            <a:ext cx="2039711" cy="28584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699" y="2473327"/>
            <a:ext cx="2427407" cy="27989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40516" y="955740"/>
            <a:ext cx="1933406" cy="230476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75167" y="3353439"/>
            <a:ext cx="2020892" cy="256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890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Books Available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784" y="2092637"/>
            <a:ext cx="6151610" cy="36571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208" y="1489167"/>
            <a:ext cx="3206153" cy="426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90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427" y="1124265"/>
            <a:ext cx="4542262" cy="55970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50" y="277091"/>
            <a:ext cx="1409700" cy="895350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88221" y="369821"/>
            <a:ext cx="7089888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Book titles from Cornerstones: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0041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984</TotalTime>
  <Words>18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  <vt:lpstr>Books Available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 Emery</dc:creator>
  <cp:lastModifiedBy>Staff</cp:lastModifiedBy>
  <cp:revision>44</cp:revision>
  <dcterms:created xsi:type="dcterms:W3CDTF">2020-06-26T08:50:55Z</dcterms:created>
  <dcterms:modified xsi:type="dcterms:W3CDTF">2021-09-06T20:49:06Z</dcterms:modified>
</cp:coreProperties>
</file>