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536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35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70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53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215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09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240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506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731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58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559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E2295-3842-4578-8348-8985AAB498FA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53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79778" y="3628238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931459" y="110778"/>
            <a:ext cx="2897772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263425" y="156361"/>
            <a:ext cx="2897772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74508" y="175611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6" descr="Praetor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177412"/>
            <a:ext cx="2720424" cy="65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Praeto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44" y="268578"/>
            <a:ext cx="15240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Praeto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5895" y="175611"/>
            <a:ext cx="26289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aetori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315" y="3719236"/>
            <a:ext cx="12954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2" descr="Image result for orphan elephants jill egglet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07975" y="3626267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41178" y="3533300"/>
            <a:ext cx="1535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Whole class Read</a:t>
            </a:r>
            <a:endParaRPr lang="en-GB" sz="2400" b="1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1175" y="936435"/>
            <a:ext cx="2667553" cy="25856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2068" y="968865"/>
            <a:ext cx="1931580" cy="24761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0CC9445-3911-4197-A560-527FE70844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61467" y="872223"/>
            <a:ext cx="2333625" cy="30765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BB773B6-327E-47A8-8A97-B945EEF4443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65942" y="929363"/>
            <a:ext cx="2295525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35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1645</TotalTime>
  <Words>3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 Herd</dc:creator>
  <cp:lastModifiedBy>Lisa Bayliss</cp:lastModifiedBy>
  <cp:revision>30</cp:revision>
  <dcterms:created xsi:type="dcterms:W3CDTF">2019-10-18T08:15:19Z</dcterms:created>
  <dcterms:modified xsi:type="dcterms:W3CDTF">2022-02-28T14:58:18Z</dcterms:modified>
</cp:coreProperties>
</file>