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301" r:id="rId3"/>
    <p:sldId id="259" r:id="rId4"/>
    <p:sldId id="305" r:id="rId5"/>
    <p:sldId id="260" r:id="rId6"/>
    <p:sldId id="304" r:id="rId7"/>
    <p:sldId id="297" r:id="rId8"/>
    <p:sldId id="306" r:id="rId9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14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2" autoAdjust="0"/>
    <p:restoredTop sz="87346" autoAdjust="0"/>
  </p:normalViewPr>
  <p:slideViewPr>
    <p:cSldViewPr snapToGrid="0">
      <p:cViewPr varScale="1">
        <p:scale>
          <a:sx n="75" d="100"/>
          <a:sy n="75" d="100"/>
        </p:scale>
        <p:origin x="946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1A24B5-65F6-43DB-84C3-49910B887694}" type="datetimeFigureOut">
              <a:rPr lang="en-GB" smtClean="0"/>
              <a:t>26/03/2022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144467-1D60-4C0C-BD45-FFA820D234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33516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144467-1D60-4C0C-BD45-FFA820D234E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360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144467-1D60-4C0C-BD45-FFA820D234E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59624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144467-1D60-4C0C-BD45-FFA820D234E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9755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144467-1D60-4C0C-BD45-FFA820D234E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75993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144467-1D60-4C0C-BD45-FFA820D234E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205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4C01A-0009-4AFD-B031-449792B7C7D1}" type="datetimeFigureOut">
              <a:rPr lang="en-GB" smtClean="0"/>
              <a:t>26/03/2022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A273C-A3B2-45BF-9E47-AEE77E9A5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11831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4C01A-0009-4AFD-B031-449792B7C7D1}" type="datetimeFigureOut">
              <a:rPr lang="en-GB" smtClean="0"/>
              <a:t>26/03/2022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A273C-A3B2-45BF-9E47-AEE77E9A5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05330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4C01A-0009-4AFD-B031-449792B7C7D1}" type="datetimeFigureOut">
              <a:rPr lang="en-GB" smtClean="0"/>
              <a:t>26/03/2022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A273C-A3B2-45BF-9E47-AEE77E9A5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48336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4C01A-0009-4AFD-B031-449792B7C7D1}" type="datetimeFigureOut">
              <a:rPr lang="en-GB" smtClean="0"/>
              <a:t>26/03/2022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A273C-A3B2-45BF-9E47-AEE77E9A5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58001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4C01A-0009-4AFD-B031-449792B7C7D1}" type="datetimeFigureOut">
              <a:rPr lang="en-GB" smtClean="0"/>
              <a:t>26/03/2022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A273C-A3B2-45BF-9E47-AEE77E9A5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08281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4C01A-0009-4AFD-B031-449792B7C7D1}" type="datetimeFigureOut">
              <a:rPr lang="en-GB" smtClean="0"/>
              <a:t>26/03/2022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A273C-A3B2-45BF-9E47-AEE77E9A5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62263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4C01A-0009-4AFD-B031-449792B7C7D1}" type="datetimeFigureOut">
              <a:rPr lang="en-GB" smtClean="0"/>
              <a:t>26/03/2022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A273C-A3B2-45BF-9E47-AEE77E9A5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680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4C01A-0009-4AFD-B031-449792B7C7D1}" type="datetimeFigureOut">
              <a:rPr lang="en-GB" smtClean="0"/>
              <a:t>26/03/2022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A273C-A3B2-45BF-9E47-AEE77E9A5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09299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4C01A-0009-4AFD-B031-449792B7C7D1}" type="datetimeFigureOut">
              <a:rPr lang="en-GB" smtClean="0"/>
              <a:t>26/03/2022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A273C-A3B2-45BF-9E47-AEE77E9A5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0557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4C01A-0009-4AFD-B031-449792B7C7D1}" type="datetimeFigureOut">
              <a:rPr lang="en-GB" smtClean="0"/>
              <a:t>26/03/2022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A273C-A3B2-45BF-9E47-AEE77E9A5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75044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4C01A-0009-4AFD-B031-449792B7C7D1}" type="datetimeFigureOut">
              <a:rPr lang="en-GB" smtClean="0"/>
              <a:t>26/03/2022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A273C-A3B2-45BF-9E47-AEE77E9A5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65178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34C01A-0009-4AFD-B031-449792B7C7D1}" type="datetimeFigureOut">
              <a:rPr lang="en-GB" smtClean="0"/>
              <a:t>26/03/2022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EA273C-A3B2-45BF-9E47-AEE77E9A5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0520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8.pn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9.png"/><Relationship Id="rId7" Type="http://schemas.openxmlformats.org/officeDocument/2006/relationships/hyperlink" Target="https://www.youtube.com/watch?v=UM8oN4yzJqw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10.png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>
                <a:latin typeface="Twinkl Cursive Unlooped" panose="02000000000000000000" pitchFamily="2" charset="0"/>
              </a:rPr>
              <a:t>Assembly</a:t>
            </a:r>
            <a:endParaRPr lang="en-GB" b="1" dirty="0">
              <a:latin typeface="Twinkl Cursive Unlooped" panose="02000000000000000000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b="1" dirty="0">
              <a:latin typeface="Twinkl Cursive Unlooped" panose="020000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176772"/>
            <a:ext cx="12192000" cy="52120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+mj-lt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6437376"/>
            <a:ext cx="12192000" cy="42062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0896" y="4779644"/>
            <a:ext cx="3205478" cy="207835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4729" y="4478620"/>
            <a:ext cx="2694146" cy="249491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7520" y="4105322"/>
            <a:ext cx="2887417" cy="275267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2808" y="4493504"/>
            <a:ext cx="1934049" cy="242840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4964" y="347378"/>
            <a:ext cx="3299945" cy="2174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1400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623494"/>
            <a:ext cx="9144000" cy="967497"/>
          </a:xfrm>
        </p:spPr>
        <p:txBody>
          <a:bodyPr/>
          <a:lstStyle/>
          <a:p>
            <a:r>
              <a:rPr lang="en-GB" b="1">
                <a:latin typeface="Twinkl Cursive Unlooped" panose="02000000000000000000" pitchFamily="2" charset="0"/>
              </a:rPr>
              <a:t>Who is hiding?</a:t>
            </a:r>
            <a:endParaRPr lang="en-GB" b="1" dirty="0">
              <a:latin typeface="Twinkl Cursive Unlooped" panose="02000000000000000000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b="1" dirty="0">
              <a:latin typeface="Twinkl Cursive Unlooped" panose="020000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176772"/>
            <a:ext cx="12192000" cy="52120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+mj-lt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6437376"/>
            <a:ext cx="12192000" cy="42062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0896" y="4779644"/>
            <a:ext cx="3205478" cy="207835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4729" y="4478620"/>
            <a:ext cx="2694146" cy="249491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7520" y="4105322"/>
            <a:ext cx="2887417" cy="275267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2808" y="4493504"/>
            <a:ext cx="1934049" cy="242840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7828" y="203391"/>
            <a:ext cx="2154980" cy="1420103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2997673" y="3890393"/>
            <a:ext cx="2907263" cy="2967607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1621536" y="2536873"/>
            <a:ext cx="9144000" cy="96749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latin typeface="Twinkl Cursive Unlooped" panose="02000000000000000000" pitchFamily="2" charset="0"/>
              </a:rPr>
              <a:t>What does reflective mean?</a:t>
            </a:r>
          </a:p>
        </p:txBody>
      </p:sp>
    </p:spTree>
    <p:extLst>
      <p:ext uri="{BB962C8B-B14F-4D97-AF65-F5344CB8AC3E}">
        <p14:creationId xmlns:p14="http://schemas.microsoft.com/office/powerpoint/2010/main" val="1620673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1276" y="4195406"/>
            <a:ext cx="1658124" cy="20819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75912"/>
            <a:ext cx="10515600" cy="1325563"/>
          </a:xfrm>
        </p:spPr>
        <p:txBody>
          <a:bodyPr>
            <a:normAutofit/>
          </a:bodyPr>
          <a:lstStyle/>
          <a:p>
            <a:r>
              <a:rPr lang="en-GB" sz="6600" b="1" dirty="0">
                <a:solidFill>
                  <a:srgbClr val="FF0000"/>
                </a:solidFill>
                <a:latin typeface="Twinkl Cursive Unlooped" panose="02000000000000000000" pitchFamily="2" charset="0"/>
              </a:rPr>
              <a:t>Reflective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987992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400" dirty="0">
              <a:latin typeface="Twinkl Cursive Unlooped" panose="02000000000000000000" pitchFamily="2" charset="0"/>
            </a:endParaRPr>
          </a:p>
          <a:p>
            <a:pPr marL="0" indent="0">
              <a:buNone/>
            </a:pPr>
            <a:r>
              <a:rPr lang="en-GB" sz="3600" b="1" dirty="0">
                <a:latin typeface="Twinkl Cursive Unlooped" panose="02000000000000000000" pitchFamily="2" charset="0"/>
              </a:rPr>
              <a:t>To think about something.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6176772"/>
            <a:ext cx="12192000" cy="52120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6437376"/>
            <a:ext cx="12192000" cy="42062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+mj-lt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8402" y="5406505"/>
            <a:ext cx="2174277" cy="14097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8072" y="4719266"/>
            <a:ext cx="1963928" cy="181869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06207">
            <a:off x="1852600" y="2560320"/>
            <a:ext cx="3535090" cy="3486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5974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0533" y="4184328"/>
            <a:ext cx="1658124" cy="20819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75912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b="1" dirty="0">
                <a:solidFill>
                  <a:srgbClr val="FF0000"/>
                </a:solidFill>
                <a:latin typeface="Twinkl Cursive Unlooped" panose="02000000000000000000" pitchFamily="2" charset="0"/>
              </a:rPr>
              <a:t>Being reflective at Allenton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987992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400" dirty="0">
              <a:latin typeface="Twinkl Cursive Unlooped" panose="02000000000000000000" pitchFamily="2" charset="0"/>
            </a:endParaRPr>
          </a:p>
          <a:p>
            <a:pPr marL="0" indent="0">
              <a:buNone/>
            </a:pPr>
            <a:r>
              <a:rPr lang="en-GB" sz="3600" b="1" dirty="0">
                <a:latin typeface="Twinkl Cursive Unlooped" panose="02000000000000000000" pitchFamily="2" charset="0"/>
              </a:rPr>
              <a:t>Thinking about what I have done; what I like and how I can improve it.</a:t>
            </a:r>
            <a:endParaRPr lang="en-US" sz="3600" b="1" dirty="0">
              <a:latin typeface="Twinkl Cursive Unlooped" panose="020000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176772"/>
            <a:ext cx="12192000" cy="52120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6437376"/>
            <a:ext cx="12192000" cy="42062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+mj-lt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8402" y="5406505"/>
            <a:ext cx="2174277" cy="14097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0615" y="4396201"/>
            <a:ext cx="2109428" cy="195343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98589">
            <a:off x="1743429" y="2746471"/>
            <a:ext cx="3605918" cy="3437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31106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 Principal's Reflections: October 2019">
            <a:extLst>
              <a:ext uri="{FF2B5EF4-FFF2-40B4-BE49-F238E27FC236}">
                <a16:creationId xmlns:a16="http://schemas.microsoft.com/office/drawing/2014/main" id="{3C9593B3-015D-4F83-8565-392B250B62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1325" y="170790"/>
            <a:ext cx="9992360" cy="5229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5105" y="4508235"/>
            <a:ext cx="1387295" cy="174189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6176772"/>
            <a:ext cx="12192000" cy="52120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0" y="6437376"/>
            <a:ext cx="12192000" cy="42062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1093" y="4823487"/>
            <a:ext cx="2231076" cy="144657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2060" y="5016638"/>
            <a:ext cx="1666890" cy="154362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64532">
            <a:off x="8670352" y="526932"/>
            <a:ext cx="3246081" cy="3094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2969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2908" y="4085848"/>
            <a:ext cx="1719092" cy="2158501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6520" y="267068"/>
            <a:ext cx="10515600" cy="483970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>
              <a:solidFill>
                <a:srgbClr val="FF0000"/>
              </a:solidFill>
              <a:latin typeface="Twinkl Cursive Unlooped" panose="02000000000000000000" pitchFamily="2" charset="0"/>
            </a:endParaRPr>
          </a:p>
          <a:p>
            <a:pPr marL="0" indent="0">
              <a:buNone/>
            </a:pPr>
            <a:r>
              <a:rPr lang="en-US" sz="5400" b="1" dirty="0">
                <a:latin typeface="Twinkl Cursive Unlooped" panose="02000000000000000000" pitchFamily="2" charset="0"/>
              </a:rPr>
              <a:t>Can you think of a time when you have been reflective?</a:t>
            </a:r>
          </a:p>
          <a:p>
            <a:pPr marL="0" indent="0">
              <a:buNone/>
            </a:pPr>
            <a:r>
              <a:rPr lang="en-US" sz="5400" b="1" dirty="0">
                <a:latin typeface="Twinkl Cursive Unlooped" panose="02000000000000000000" pitchFamily="2" charset="0"/>
              </a:rPr>
              <a:t>                   </a:t>
            </a:r>
            <a:endParaRPr lang="en-US" sz="3600" b="1" dirty="0">
              <a:latin typeface="Twinkl Cursive Unlooped" panose="020000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176772"/>
            <a:ext cx="12192000" cy="52120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6437376"/>
            <a:ext cx="12192000" cy="42062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+mj-lt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8742" y="4470231"/>
            <a:ext cx="2890389" cy="187406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2633" y="5137926"/>
            <a:ext cx="1808224" cy="167450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97866">
            <a:off x="1546345" y="2445572"/>
            <a:ext cx="3909575" cy="3727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9985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3340" y="4450277"/>
            <a:ext cx="1419062" cy="178178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6176772"/>
            <a:ext cx="12192000" cy="52120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0" y="6437376"/>
            <a:ext cx="12192000" cy="42062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8750" y="5341168"/>
            <a:ext cx="1620968" cy="105099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7351" y="5202735"/>
            <a:ext cx="1614649" cy="149524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28981">
            <a:off x="933130" y="1356564"/>
            <a:ext cx="3649030" cy="3478750"/>
          </a:xfrm>
          <a:prstGeom prst="rect">
            <a:avLst/>
          </a:prstGeom>
        </p:spPr>
      </p:pic>
      <p:pic>
        <p:nvPicPr>
          <p:cNvPr id="2050" name="Picture 2" descr="The Most Magnificent Thing : Ashley Spires: Amazon.co.uk: Books">
            <a:hlinkClick r:id="rId7"/>
            <a:extLst>
              <a:ext uri="{FF2B5EF4-FFF2-40B4-BE49-F238E27FC236}">
                <a16:creationId xmlns:a16="http://schemas.microsoft.com/office/drawing/2014/main" id="{2FFCC7C2-DDBC-43F8-9A2F-2A2B1C9469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2278" y="1285875"/>
            <a:ext cx="3581082" cy="3581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89127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>
                <a:latin typeface="Twinkl Cursive Unlooped" panose="02000000000000000000" pitchFamily="2" charset="0"/>
              </a:rPr>
              <a:t>Did she use any of our other superheroes?</a:t>
            </a:r>
            <a:endParaRPr lang="en-GB" b="1" dirty="0">
              <a:latin typeface="Twinkl Cursive Unlooped" panose="020000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176772"/>
            <a:ext cx="12192000" cy="52120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+mj-lt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6437376"/>
            <a:ext cx="12192000" cy="42062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50256"/>
            <a:ext cx="3205478" cy="207835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2009" y="4488181"/>
            <a:ext cx="2694146" cy="249491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8583" y="4105322"/>
            <a:ext cx="2887417" cy="275267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9928" y="4478620"/>
            <a:ext cx="1934049" cy="242840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0579" y="239534"/>
            <a:ext cx="2328716" cy="1534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685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6882</TotalTime>
  <Words>64</Words>
  <Application>Microsoft Office PowerPoint</Application>
  <PresentationFormat>Widescreen</PresentationFormat>
  <Paragraphs>18</Paragraphs>
  <Slides>8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Twinkl Cursive Unlooped</vt:lpstr>
      <vt:lpstr>Office Theme</vt:lpstr>
      <vt:lpstr>Assembly</vt:lpstr>
      <vt:lpstr>Who is hiding?</vt:lpstr>
      <vt:lpstr>Reflective</vt:lpstr>
      <vt:lpstr>Being reflective at Allenton</vt:lpstr>
      <vt:lpstr>PowerPoint Presentation</vt:lpstr>
      <vt:lpstr>PowerPoint Presentation</vt:lpstr>
      <vt:lpstr>PowerPoint Presentation</vt:lpstr>
      <vt:lpstr>Did she use any of our other superheroes?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School Development Plan</dc:title>
  <dc:creator>Allenton Head</dc:creator>
  <cp:lastModifiedBy>Staff</cp:lastModifiedBy>
  <cp:revision>92</cp:revision>
  <cp:lastPrinted>2021-07-21T12:37:28Z</cp:lastPrinted>
  <dcterms:created xsi:type="dcterms:W3CDTF">2021-07-01T09:27:06Z</dcterms:created>
  <dcterms:modified xsi:type="dcterms:W3CDTF">2022-03-26T10:14:08Z</dcterms:modified>
</cp:coreProperties>
</file>