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536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355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703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537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215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709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240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506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731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58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559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E2295-3842-4578-8348-8985AAB498FA}" type="datetimeFigureOut">
              <a:rPr lang="en-GB" smtClean="0"/>
              <a:t>06/09/2021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53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79778" y="3628238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931459" y="110778"/>
            <a:ext cx="2897772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263425" y="156361"/>
            <a:ext cx="2897772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74508" y="175611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6" descr="Praetor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177412"/>
            <a:ext cx="2720424" cy="65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Praeto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44" y="268578"/>
            <a:ext cx="15240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Praeto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5895" y="175611"/>
            <a:ext cx="26289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aetoriu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315" y="3719236"/>
            <a:ext cx="12954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2" descr="Image result for orphan elephants jill egglet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36036" y="4665707"/>
            <a:ext cx="1352550" cy="1666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79778" y="986753"/>
            <a:ext cx="1611937" cy="19738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65895" y="1136387"/>
            <a:ext cx="2505075" cy="18573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0344" y="1044161"/>
            <a:ext cx="2733675" cy="21907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0375" y="3482630"/>
            <a:ext cx="1916430" cy="2803003"/>
          </a:xfrm>
          <a:prstGeom prst="rect">
            <a:avLst/>
          </a:prstGeom>
        </p:spPr>
      </p:pic>
      <p:sp>
        <p:nvSpPr>
          <p:cNvPr id="17" name="Flowchart: Alternate Process 16"/>
          <p:cNvSpPr/>
          <p:nvPr/>
        </p:nvSpPr>
        <p:spPr>
          <a:xfrm>
            <a:off x="8193460" y="4126904"/>
            <a:ext cx="3416746" cy="1802674"/>
          </a:xfrm>
          <a:prstGeom prst="flowChartAlternateProcess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Street Detectives</a:t>
            </a:r>
            <a:endParaRPr lang="en-GB" dirty="0" smtClean="0"/>
          </a:p>
          <a:p>
            <a:pPr algn="ctr"/>
            <a:r>
              <a:rPr lang="en-GB" dirty="0" smtClean="0"/>
              <a:t>Book Spine</a:t>
            </a:r>
          </a:p>
          <a:p>
            <a:pPr algn="ctr"/>
            <a:r>
              <a:rPr lang="en-GB" dirty="0" smtClean="0"/>
              <a:t>Autumn 1 2020-21</a:t>
            </a:r>
            <a:endParaRPr lang="en-GB" dirty="0" smtClean="0"/>
          </a:p>
          <a:p>
            <a:pPr algn="ctr"/>
            <a:r>
              <a:rPr lang="en-GB" dirty="0" smtClean="0"/>
              <a:t>Year </a:t>
            </a:r>
            <a:r>
              <a:rPr lang="en-GB" dirty="0"/>
              <a:t>1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4357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1664</TotalTime>
  <Words>9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 Herd</dc:creator>
  <cp:lastModifiedBy>Sarah Taylor</cp:lastModifiedBy>
  <cp:revision>34</cp:revision>
  <dcterms:created xsi:type="dcterms:W3CDTF">2019-10-18T08:15:19Z</dcterms:created>
  <dcterms:modified xsi:type="dcterms:W3CDTF">2021-09-06T13:31:27Z</dcterms:modified>
</cp:coreProperties>
</file>