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91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FC00C-126C-4C11-8373-E2655D39AA1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9384-EC96-4EEF-A06B-DED7890ED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7035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FC00C-126C-4C11-8373-E2655D39AA1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9384-EC96-4EEF-A06B-DED7890ED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032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FC00C-126C-4C11-8373-E2655D39AA1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9384-EC96-4EEF-A06B-DED7890ED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9789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FC00C-126C-4C11-8373-E2655D39AA1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9384-EC96-4EEF-A06B-DED7890ED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074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FC00C-126C-4C11-8373-E2655D39AA1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9384-EC96-4EEF-A06B-DED7890ED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412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FC00C-126C-4C11-8373-E2655D39AA1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9384-EC96-4EEF-A06B-DED7890ED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260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FC00C-126C-4C11-8373-E2655D39AA1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9384-EC96-4EEF-A06B-DED7890ED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4883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FC00C-126C-4C11-8373-E2655D39AA1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9384-EC96-4EEF-A06B-DED7890ED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6169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FC00C-126C-4C11-8373-E2655D39AA1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9384-EC96-4EEF-A06B-DED7890ED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8509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FC00C-126C-4C11-8373-E2655D39AA1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9384-EC96-4EEF-A06B-DED7890ED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33606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2FC00C-126C-4C11-8373-E2655D39AA1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A9384-EC96-4EEF-A06B-DED7890ED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932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2FC00C-126C-4C11-8373-E2655D39AA1E}" type="datetimeFigureOut">
              <a:rPr lang="en-GB" smtClean="0"/>
              <a:t>02/02/2022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2A9384-EC96-4EEF-A06B-DED7890ED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787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jpeg"/><Relationship Id="rId4" Type="http://schemas.openxmlformats.org/officeDocument/2006/relationships/image" Target="../media/image3.png"/><Relationship Id="rId9" Type="http://schemas.openxmlformats.org/officeDocument/2006/relationships/image" Target="../media/image8.jpe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89825" y="4235404"/>
            <a:ext cx="1875673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931459" y="110778"/>
            <a:ext cx="2897772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4263425" y="156361"/>
            <a:ext cx="2897772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74508" y="175611"/>
            <a:ext cx="1875673" cy="7002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6" descr="Praetori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177412"/>
            <a:ext cx="2720424" cy="652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Praetori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44" y="268578"/>
            <a:ext cx="15240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 descr="Praetoriu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5895" y="175611"/>
            <a:ext cx="26289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Praetoriu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9058" y="4321769"/>
            <a:ext cx="1295400" cy="51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344" y="3343060"/>
            <a:ext cx="1353606" cy="2005648"/>
          </a:xfrm>
          <a:prstGeom prst="rect">
            <a:avLst/>
          </a:prstGeom>
        </p:spPr>
      </p:pic>
      <p:pic>
        <p:nvPicPr>
          <p:cNvPr id="7170" name="Picture 2" descr="Image result for dk plant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3816" y="3661459"/>
            <a:ext cx="1617239" cy="2153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images-na.ssl-images-amazon.com/images/I/61SHrCrLwvL._SX401_BO1,204,203,200_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5743" y="1266695"/>
            <a:ext cx="1481377" cy="1837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s://images-na.ssl-images-amazon.com/images/I/51CfWcvudIL._SX330_BO1,204,203,200_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7266" y="1095724"/>
            <a:ext cx="1450340" cy="217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s://images-na.ssl-images-amazon.com/images/I/51Ut3oIAj9L._SX456_BO1,204,203,200_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7371" y="1307519"/>
            <a:ext cx="1559004" cy="1701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263425" y="5252219"/>
            <a:ext cx="3124200" cy="160020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972514" y="6262331"/>
            <a:ext cx="2155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Science Year 2-Plants</a:t>
            </a: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611334" y="1055999"/>
            <a:ext cx="2256904" cy="1949461"/>
          </a:xfrm>
          <a:prstGeom prst="rect">
            <a:avLst/>
          </a:prstGeom>
        </p:spPr>
      </p:pic>
      <p:pic>
        <p:nvPicPr>
          <p:cNvPr id="1026" name="Picture 2" descr="It Starts With A Seed : Knowles, Laura, Webber, Jennie: Amazon.co.uk: Books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44" y="1114327"/>
            <a:ext cx="1452300" cy="1990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894454" y="3461390"/>
            <a:ext cx="1744838" cy="1744838"/>
          </a:xfrm>
          <a:prstGeom prst="rect">
            <a:avLst/>
          </a:prstGeom>
        </p:spPr>
      </p:pic>
      <p:pic>
        <p:nvPicPr>
          <p:cNvPr id="1032" name="Picture 8" descr="Roots, Stems, Leaves, and Flowers: Let&amp;#39;s Investigate Plant Parts (Get  Started with Stem): Amazon.co.uk: Owen, Ruth: 9781911341437: Books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5743" y="3661459"/>
            <a:ext cx="1547223" cy="205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3748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73704" y="99195"/>
            <a:ext cx="4733381" cy="6680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9243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1409</TotalTime>
  <Words>3</Words>
  <Application>Microsoft Office PowerPoint</Application>
  <PresentationFormat>Widescreen</PresentationFormat>
  <Paragraphs>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 Emery</dc:creator>
  <cp:lastModifiedBy>Staff</cp:lastModifiedBy>
  <cp:revision>29</cp:revision>
  <dcterms:created xsi:type="dcterms:W3CDTF">2020-06-29T10:35:52Z</dcterms:created>
  <dcterms:modified xsi:type="dcterms:W3CDTF">2022-02-02T21:32:22Z</dcterms:modified>
</cp:coreProperties>
</file>