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5" d="100"/>
          <a:sy n="45" d="100"/>
        </p:scale>
        <p:origin x="82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536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35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703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53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215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709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240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506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731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58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559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E2295-3842-4578-8348-8985AAB498FA}" type="datetimeFigureOut">
              <a:rPr lang="en-GB" smtClean="0"/>
              <a:t>27/04/2022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53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79778" y="3628238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931459" y="110778"/>
            <a:ext cx="2897772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263425" y="156361"/>
            <a:ext cx="2897772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74508" y="175611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6" descr="Praetor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177412"/>
            <a:ext cx="2720424" cy="65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Praeto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44" y="268578"/>
            <a:ext cx="15240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Praeto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5895" y="175611"/>
            <a:ext cx="26289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aetori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315" y="3719236"/>
            <a:ext cx="12954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2" descr="Image result for orphan elephants jill egglet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07975" y="3626267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41178" y="3533300"/>
            <a:ext cx="1535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Whole class Read</a:t>
            </a:r>
            <a:endParaRPr lang="en-GB" sz="2400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582C75C-0A5F-418D-91AA-A08D5D835E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7335" y="1008417"/>
            <a:ext cx="1978116" cy="24680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90DFE8-D9F7-49A9-B738-F2924AEEB9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31459" y="977074"/>
            <a:ext cx="2683497" cy="24519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C8CECBC-61ED-4F89-941E-8EBD334756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778" y="1051108"/>
            <a:ext cx="2164263" cy="221401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E0483E5-70E6-48CA-9339-1D4F15CE90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70108" y="4435837"/>
            <a:ext cx="1875673" cy="22533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3E7D3B1-96D6-48DF-9D1D-E6010F86096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4508" y="4687697"/>
            <a:ext cx="1714500" cy="17049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55C1552-AD1F-4385-9412-853302FAAF1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83648" y="4710011"/>
            <a:ext cx="1962150" cy="17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357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1634</TotalTime>
  <Words>3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 Herd</dc:creator>
  <cp:lastModifiedBy>Staff</cp:lastModifiedBy>
  <cp:revision>29</cp:revision>
  <dcterms:created xsi:type="dcterms:W3CDTF">2019-10-18T08:15:19Z</dcterms:created>
  <dcterms:modified xsi:type="dcterms:W3CDTF">2022-04-27T01:18:34Z</dcterms:modified>
</cp:coreProperties>
</file>