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9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536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355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703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537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215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709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240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506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731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458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559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E2295-3842-4578-8348-8985AAB498FA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531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4763"/>
            <a:ext cx="11974532" cy="6666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51556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1643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 Herd</dc:creator>
  <cp:lastModifiedBy>Staff</cp:lastModifiedBy>
  <cp:revision>35</cp:revision>
  <dcterms:created xsi:type="dcterms:W3CDTF">2019-10-18T08:15:19Z</dcterms:created>
  <dcterms:modified xsi:type="dcterms:W3CDTF">2021-10-25T23:44:47Z</dcterms:modified>
</cp:coreProperties>
</file>