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536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355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7034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9537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215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09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240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2506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731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58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559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E2295-3842-4578-8348-8985AAB498FA}" type="datetimeFigureOut">
              <a:rPr lang="en-GB" smtClean="0"/>
              <a:t>10/01/2022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6ED4A7-079E-4F24-A6E8-4B4A001025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531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818821" y="3790881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931459" y="110778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74508" y="175611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8" descr="Praetor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44" y="268578"/>
            <a:ext cx="15240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Praeto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895" y="175611"/>
            <a:ext cx="26289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aeto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8957" y="3883848"/>
            <a:ext cx="12954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2" descr="Image result for orphan elephants jill egglet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747476" y="318129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917581" y="252775"/>
            <a:ext cx="15354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Whole class Read</a:t>
            </a:r>
            <a:endParaRPr lang="en-GB" sz="2400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980" y="1122450"/>
            <a:ext cx="1921667" cy="193482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9679" y="4727259"/>
            <a:ext cx="2390775" cy="16859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2322" y="4746309"/>
            <a:ext cx="1352550" cy="1666875"/>
          </a:xfrm>
          <a:prstGeom prst="rect">
            <a:avLst/>
          </a:prstGeom>
        </p:spPr>
      </p:pic>
      <p:pic>
        <p:nvPicPr>
          <p:cNvPr id="1026" name="Picture 2" descr="Paddington by Michael Bond, R. W. Alley | Waterstones">
            <a:extLst>
              <a:ext uri="{FF2B5EF4-FFF2-40B4-BE49-F238E27FC236}">
                <a16:creationId xmlns:a16="http://schemas.microsoft.com/office/drawing/2014/main" id="{E52C0D31-7436-434E-99E1-0D8983674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792" y="1164684"/>
            <a:ext cx="1746357" cy="1795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harlie and Lola: We Completely Must Go to London : Child, Lauren:  Amazon.co.uk: Books">
            <a:extLst>
              <a:ext uri="{FF2B5EF4-FFF2-40B4-BE49-F238E27FC236}">
                <a16:creationId xmlns:a16="http://schemas.microsoft.com/office/drawing/2014/main" id="{71E1E78B-611F-4ED6-98FA-6A7F39DBD5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142" y="2089864"/>
            <a:ext cx="1921667" cy="2113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Queen&amp;#39;s Hat (The Queen Collection): Amazon.co.uk: Antony, Steve,  Antony, Steve: 0001444919156: Books">
            <a:extLst>
              <a:ext uri="{FF2B5EF4-FFF2-40B4-BE49-F238E27FC236}">
                <a16:creationId xmlns:a16="http://schemas.microsoft.com/office/drawing/2014/main" id="{795C82B4-0775-41A1-8F8D-7AE609114E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18" y="3380248"/>
            <a:ext cx="1856603" cy="1896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ig Picture Book of London (My Big Picture) (Big Picture Books) : Rob Lloyd  Jones, Jenny Wren: Amazon.co.uk: Books">
            <a:extLst>
              <a:ext uri="{FF2B5EF4-FFF2-40B4-BE49-F238E27FC236}">
                <a16:creationId xmlns:a16="http://schemas.microsoft.com/office/drawing/2014/main" id="{7B525A77-8C19-4207-B5C4-F7A5DFF12A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1154" y="1406703"/>
            <a:ext cx="2218077" cy="268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images-na.ssl-images-amazon.com/images/I/51soPXBe9DL._SX443_BO1,204,203,200_.jpg">
            <a:extLst>
              <a:ext uri="{FF2B5EF4-FFF2-40B4-BE49-F238E27FC236}">
                <a16:creationId xmlns:a16="http://schemas.microsoft.com/office/drawing/2014/main" id="{CBF04CD8-3BC0-4567-A646-226FE1F91A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338" y="1171089"/>
            <a:ext cx="2218077" cy="2492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Living in a City (Our Local Area): Spilsbury, Richard: 9780431020952:  Amazon.com: Books">
            <a:extLst>
              <a:ext uri="{FF2B5EF4-FFF2-40B4-BE49-F238E27FC236}">
                <a16:creationId xmlns:a16="http://schemas.microsoft.com/office/drawing/2014/main" id="{6237163F-B341-4940-A172-C5391E025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828" y="4468142"/>
            <a:ext cx="1966109" cy="220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357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2252</TotalTime>
  <Words>3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Phil Herd</dc:creator>
  <cp:lastModifiedBy>Sarah Taylor</cp:lastModifiedBy>
  <cp:revision>34</cp:revision>
  <dcterms:created xsi:type="dcterms:W3CDTF">2019-10-18T08:15:19Z</dcterms:created>
  <dcterms:modified xsi:type="dcterms:W3CDTF">2022-01-10T17:23:16Z</dcterms:modified>
</cp:coreProperties>
</file>