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301" r:id="rId3"/>
    <p:sldId id="259" r:id="rId4"/>
    <p:sldId id="305" r:id="rId5"/>
    <p:sldId id="302" r:id="rId6"/>
    <p:sldId id="260" r:id="rId7"/>
    <p:sldId id="304" r:id="rId8"/>
    <p:sldId id="297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4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87346" autoAdjust="0"/>
  </p:normalViewPr>
  <p:slideViewPr>
    <p:cSldViewPr snapToGrid="0">
      <p:cViewPr varScale="1">
        <p:scale>
          <a:sx n="75" d="100"/>
          <a:sy n="75" d="100"/>
        </p:scale>
        <p:origin x="38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A24B5-65F6-43DB-84C3-49910B887694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144467-1D60-4C0C-BD45-FFA820D234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351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44467-1D60-4C0C-BD45-FFA820D234E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36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44467-1D60-4C0C-BD45-FFA820D234E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96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144467-1D60-4C0C-BD45-FFA820D234E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599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44467-1D60-4C0C-BD45-FFA820D234E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0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183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533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833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00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828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226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8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929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557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504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517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4C01A-0009-4AFD-B031-449792B7C7D1}" type="datetimeFigureOut">
              <a:rPr lang="en-GB" smtClean="0"/>
              <a:t>25/03/2022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520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10.png"/><Relationship Id="rId4" Type="http://schemas.openxmlformats.org/officeDocument/2006/relationships/image" Target="../media/image1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latin typeface="Twinkl Cursive Unlooped" panose="02000000000000000000" pitchFamily="2" charset="0"/>
              </a:rPr>
              <a:t>Assembly</a:t>
            </a:r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0896" y="4779644"/>
            <a:ext cx="3205478" cy="20783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729" y="4478620"/>
            <a:ext cx="2694146" cy="24949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0" y="4105322"/>
            <a:ext cx="2887417" cy="27526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808" y="4493504"/>
            <a:ext cx="1934049" cy="24284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964" y="347378"/>
            <a:ext cx="3299945" cy="217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40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623494"/>
            <a:ext cx="9144000" cy="967497"/>
          </a:xfrm>
        </p:spPr>
        <p:txBody>
          <a:bodyPr/>
          <a:lstStyle/>
          <a:p>
            <a:r>
              <a:rPr lang="en-GB" b="1">
                <a:latin typeface="Twinkl Cursive Unlooped" panose="02000000000000000000" pitchFamily="2" charset="0"/>
              </a:rPr>
              <a:t>Who is hiding?</a:t>
            </a:r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0896" y="4779644"/>
            <a:ext cx="3205478" cy="20783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729" y="4478620"/>
            <a:ext cx="2694146" cy="24949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0" y="4105322"/>
            <a:ext cx="2887417" cy="27526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808" y="4493504"/>
            <a:ext cx="1934049" cy="24284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828" y="203391"/>
            <a:ext cx="2154980" cy="1420103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9284737" y="3890393"/>
            <a:ext cx="2907263" cy="296760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621536" y="2536873"/>
            <a:ext cx="9144000" cy="96749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Twinkl Cursive Unlooped" panose="02000000000000000000" pitchFamily="2" charset="0"/>
              </a:rPr>
              <a:t>What does resourceful mean?</a:t>
            </a:r>
          </a:p>
        </p:txBody>
      </p:sp>
    </p:spTree>
    <p:extLst>
      <p:ext uri="{BB962C8B-B14F-4D97-AF65-F5344CB8AC3E}">
        <p14:creationId xmlns:p14="http://schemas.microsoft.com/office/powerpoint/2010/main" val="1620673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1276" y="4195406"/>
            <a:ext cx="1658124" cy="20819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5912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Resourceful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879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GB" sz="3600" b="1" dirty="0">
                <a:latin typeface="Twinkl Cursive Unlooped" panose="02000000000000000000" pitchFamily="2" charset="0"/>
              </a:rPr>
              <a:t>Having the ability to find quick and clever ways to overcome difficulties.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402" y="5406505"/>
            <a:ext cx="2174277" cy="1409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9811">
            <a:off x="1922031" y="2478986"/>
            <a:ext cx="4036142" cy="37376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8141" y="4432420"/>
            <a:ext cx="2183859" cy="208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597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1276" y="4195406"/>
            <a:ext cx="1658124" cy="20819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5912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Being resourceful at Allenton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879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GB" sz="3600" b="1" dirty="0">
                <a:latin typeface="Twinkl Cursive Unlooped" panose="02000000000000000000" pitchFamily="2" charset="0"/>
              </a:rPr>
              <a:t>Being able to use a range of learning strategies and knowing what to do when you get stuck.</a:t>
            </a:r>
            <a:endParaRPr lang="en-US" sz="3600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402" y="5406505"/>
            <a:ext cx="2174277" cy="1409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9811">
            <a:off x="1922031" y="2478986"/>
            <a:ext cx="4036142" cy="37376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8141" y="4432420"/>
            <a:ext cx="2183859" cy="208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110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269" y="4180800"/>
            <a:ext cx="1669757" cy="209655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7546" y="580645"/>
            <a:ext cx="10411014" cy="52682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b="1" dirty="0">
                <a:latin typeface="Twinkl" pitchFamily="2" charset="0"/>
              </a:rPr>
              <a:t>How can we be resourceful?</a:t>
            </a:r>
          </a:p>
          <a:p>
            <a:pPr marL="0" indent="0">
              <a:buNone/>
            </a:pPr>
            <a:r>
              <a:rPr lang="en-US" sz="5400" b="1" dirty="0">
                <a:latin typeface="Twinkl" pitchFamily="2" charset="0"/>
              </a:rPr>
              <a:t>What can we use?</a:t>
            </a:r>
          </a:p>
          <a:p>
            <a:pPr marL="0" indent="0">
              <a:buNone/>
            </a:pPr>
            <a:r>
              <a:rPr lang="en-US" sz="5400" b="1" dirty="0">
                <a:latin typeface="Twinkl" pitchFamily="2" charset="0"/>
              </a:rPr>
              <a:t> </a:t>
            </a:r>
            <a:endParaRPr lang="en-US" sz="5400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449" y="4704954"/>
            <a:ext cx="2671937" cy="173242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7826">
            <a:off x="1827640" y="2815804"/>
            <a:ext cx="3491572" cy="323336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0883" y="5047157"/>
            <a:ext cx="1704471" cy="162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761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105" y="4508235"/>
            <a:ext cx="1387295" cy="174189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856" y="41607"/>
            <a:ext cx="10515600" cy="1325563"/>
          </a:xfrm>
        </p:spPr>
        <p:txBody>
          <a:bodyPr/>
          <a:lstStyle/>
          <a:p>
            <a:r>
              <a:rPr lang="en-GB" sz="60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Resourceful</a:t>
            </a:r>
            <a:endParaRPr lang="en-GB" sz="6000" dirty="0">
              <a:latin typeface="Twinkl Cursive Unlooped" panose="02000000000000000000" pitchFamily="2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DF86E51-5159-4B2A-8BA9-0DE0FEFF8B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136596"/>
            <a:ext cx="4062342" cy="156620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1093" y="4823487"/>
            <a:ext cx="2231076" cy="144657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6169">
            <a:off x="9284974" y="58212"/>
            <a:ext cx="2088473" cy="19340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9233" y="5040027"/>
            <a:ext cx="1704471" cy="1624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453942-0866-4231-BDB5-1CBF269027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9189" y="117304"/>
            <a:ext cx="3164331" cy="190838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BA23DAE-9F42-4217-ADAF-B423405A8A8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30517" y="2023155"/>
            <a:ext cx="3984386" cy="19390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69136B-26E5-47F3-A95F-22E5E45669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5458" y="4318567"/>
            <a:ext cx="5507339" cy="183863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ECE548F-9A83-4ACF-9CF8-476C726E0A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62508" y="2616480"/>
            <a:ext cx="4062342" cy="175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96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2908" y="4085848"/>
            <a:ext cx="1719092" cy="2158501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520" y="267068"/>
            <a:ext cx="10515600" cy="483970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US" sz="5400" b="1" dirty="0">
                <a:latin typeface="Twinkl Cursive Unlooped" panose="02000000000000000000" pitchFamily="2" charset="0"/>
              </a:rPr>
              <a:t>Can you think of examples of        when you have been resourceful?</a:t>
            </a:r>
          </a:p>
          <a:p>
            <a:pPr marL="0" indent="0">
              <a:buNone/>
            </a:pPr>
            <a:r>
              <a:rPr lang="en-US" sz="5400" b="1" dirty="0">
                <a:latin typeface="Twinkl Cursive Unlooped" panose="02000000000000000000" pitchFamily="2" charset="0"/>
              </a:rPr>
              <a:t>                   </a:t>
            </a:r>
            <a:endParaRPr lang="en-US" sz="3600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742" y="4470231"/>
            <a:ext cx="2890389" cy="18740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3160">
            <a:off x="897807" y="2155815"/>
            <a:ext cx="4332614" cy="40122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466" y="5326152"/>
            <a:ext cx="1704471" cy="162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998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340" y="4450277"/>
            <a:ext cx="1419062" cy="17817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943" y="55675"/>
            <a:ext cx="10515600" cy="1325563"/>
          </a:xfrm>
        </p:spPr>
        <p:txBody>
          <a:bodyPr/>
          <a:lstStyle/>
          <a:p>
            <a:r>
              <a:rPr lang="en-GB" sz="48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Resourceful</a:t>
            </a:r>
            <a:endParaRPr lang="en-GB" sz="4800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8750" y="5341168"/>
            <a:ext cx="1620968" cy="10509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5251">
            <a:off x="1174018" y="1664515"/>
            <a:ext cx="2375060" cy="21994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8015" y="5120836"/>
            <a:ext cx="1438977" cy="1371828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8234FF9-0154-412A-BE04-70C0494A1A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7"/>
          <a:stretch>
            <a:fillRect/>
          </a:stretch>
        </p:blipFill>
        <p:spPr>
          <a:xfrm>
            <a:off x="4391451" y="1163249"/>
            <a:ext cx="3076575" cy="420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912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6819</TotalTime>
  <Words>78</Words>
  <Application>Microsoft Office PowerPoint</Application>
  <PresentationFormat>Widescreen</PresentationFormat>
  <Paragraphs>21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Twinkl</vt:lpstr>
      <vt:lpstr>Twinkl Cursive Unlooped</vt:lpstr>
      <vt:lpstr>Office Theme</vt:lpstr>
      <vt:lpstr>Assembly</vt:lpstr>
      <vt:lpstr>Who is hiding?</vt:lpstr>
      <vt:lpstr>Resourceful</vt:lpstr>
      <vt:lpstr>Being resourceful at Allenton</vt:lpstr>
      <vt:lpstr>PowerPoint Presentation</vt:lpstr>
      <vt:lpstr>Resourceful</vt:lpstr>
      <vt:lpstr>PowerPoint Presentation</vt:lpstr>
      <vt:lpstr>Resourceful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Development Plan</dc:title>
  <dc:creator>Allenton Head</dc:creator>
  <cp:lastModifiedBy>Sharon Taylor</cp:lastModifiedBy>
  <cp:revision>88</cp:revision>
  <cp:lastPrinted>2021-07-21T12:37:28Z</cp:lastPrinted>
  <dcterms:created xsi:type="dcterms:W3CDTF">2021-07-01T09:27:06Z</dcterms:created>
  <dcterms:modified xsi:type="dcterms:W3CDTF">2022-03-25T08:27:21Z</dcterms:modified>
</cp:coreProperties>
</file>