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53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5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0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3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15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09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4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0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31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58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5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E2295-3842-4578-8348-8985AAB498FA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3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4263425" y="156361"/>
            <a:ext cx="2897772" cy="700287"/>
          </a:xfrm>
          <a:prstGeom prst="rect">
            <a:avLst/>
          </a:prstGeom>
          <a:gradFill>
            <a:gsLst>
              <a:gs pos="45000">
                <a:srgbClr val="FF0000"/>
              </a:gs>
              <a:gs pos="100000">
                <a:schemeClr val="accent4">
                  <a:lumMod val="60000"/>
                  <a:lumOff val="40000"/>
                </a:schemeClr>
              </a:gs>
              <a:gs pos="94000">
                <a:srgbClr val="FF99CC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55575" y="175611"/>
            <a:ext cx="1875673" cy="700287"/>
          </a:xfrm>
          <a:prstGeom prst="rect">
            <a:avLst/>
          </a:prstGeom>
          <a:gradFill>
            <a:gsLst>
              <a:gs pos="45000">
                <a:srgbClr val="FF0000"/>
              </a:gs>
              <a:gs pos="100000">
                <a:schemeClr val="accent4">
                  <a:lumMod val="60000"/>
                  <a:lumOff val="40000"/>
                </a:schemeClr>
              </a:gs>
              <a:gs pos="94000">
                <a:srgbClr val="FF99CC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4263425" y="4373053"/>
            <a:ext cx="1875673" cy="700287"/>
          </a:xfrm>
          <a:prstGeom prst="rect">
            <a:avLst/>
          </a:prstGeom>
          <a:gradFill>
            <a:gsLst>
              <a:gs pos="45000">
                <a:srgbClr val="FF0000"/>
              </a:gs>
              <a:gs pos="100000">
                <a:schemeClr val="accent4">
                  <a:lumMod val="60000"/>
                  <a:lumOff val="40000"/>
                </a:schemeClr>
              </a:gs>
              <a:gs pos="94000">
                <a:srgbClr val="FF99CC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8" descr="Praetor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4" y="268578"/>
            <a:ext cx="15240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0779" y="1142128"/>
            <a:ext cx="2284016" cy="2678203"/>
          </a:xfrm>
          <a:prstGeom prst="rect">
            <a:avLst/>
          </a:prstGeom>
        </p:spPr>
      </p:pic>
      <p:pic>
        <p:nvPicPr>
          <p:cNvPr id="16" name="Picture 2" descr="Praeto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204" y="4466020"/>
            <a:ext cx="12954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Praetori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77412"/>
            <a:ext cx="2720424" cy="65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8931459" y="110778"/>
            <a:ext cx="2897772" cy="700287"/>
          </a:xfrm>
          <a:prstGeom prst="rect">
            <a:avLst/>
          </a:prstGeom>
          <a:gradFill>
            <a:gsLst>
              <a:gs pos="45000">
                <a:srgbClr val="FF0000"/>
              </a:gs>
              <a:gs pos="100000">
                <a:schemeClr val="accent4">
                  <a:lumMod val="60000"/>
                  <a:lumOff val="40000"/>
                </a:schemeClr>
              </a:gs>
              <a:gs pos="94000">
                <a:srgbClr val="FF99CC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10" descr="Praetoriu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895" y="175611"/>
            <a:ext cx="26289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eerkat Mail: Amazon.co.uk: Gravett, Emily: Book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374" y="1532072"/>
            <a:ext cx="2326368" cy="1898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mebody Swallowed Stanley: Amazon.co.uk: Roberts, Sarah, Peck, Hannah:  9781407195100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07" y="1462899"/>
            <a:ext cx="2461249" cy="222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Snail and the Whale: Amazon.co.uk: Donaldson, Julia, Scheffler, Axel:  Book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43" y="4347331"/>
            <a:ext cx="2319926" cy="206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ere We Are: Notes for Living on Planet Earth: Amazon.co.uk: Jeffers,  Oliver, Jeffers, Oliver: Book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937" y="1833180"/>
            <a:ext cx="2003176" cy="231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cience - Kids | Britannica Kids | Homework Help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220" y="5377913"/>
            <a:ext cx="2139756" cy="112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79894" y="4079810"/>
            <a:ext cx="1905713" cy="243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334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Herd</dc:creator>
  <cp:lastModifiedBy>Rebecca Hankin</cp:lastModifiedBy>
  <cp:revision>51</cp:revision>
  <dcterms:created xsi:type="dcterms:W3CDTF">2019-10-18T08:15:19Z</dcterms:created>
  <dcterms:modified xsi:type="dcterms:W3CDTF">2021-04-23T06:49:24Z</dcterms:modified>
</cp:coreProperties>
</file>