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4"/>
  </p:notesMasterIdLst>
  <p:sldIdLst>
    <p:sldId id="302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50" autoAdjust="0"/>
    <p:restoredTop sz="94660"/>
  </p:normalViewPr>
  <p:slideViewPr>
    <p:cSldViewPr snapToGrid="0">
      <p:cViewPr varScale="1">
        <p:scale>
          <a:sx n="85" d="100"/>
          <a:sy n="85" d="100"/>
        </p:scale>
        <p:origin x="667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206D9-CBE2-4D70-8196-E831EDEEEC57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F31A2-25E3-4F3B-B00B-55F6B52740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629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38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121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685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66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43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787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6649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1858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8975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796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99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30562-8136-4333-9BDE-21A87E8D31DA}" type="datetimeFigureOut">
              <a:rPr lang="en-GB" smtClean="0"/>
              <a:t>20/10/2021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36051-BCF7-4882-933A-F88FBBFCD85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37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73302" y="2976159"/>
            <a:ext cx="95018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u="sng" dirty="0" smtClean="0">
                <a:solidFill>
                  <a:schemeClr val="accent4"/>
                </a:solidFill>
                <a:latin typeface="Twinkl" pitchFamily="2" charset="0"/>
              </a:rPr>
              <a:t>Year 2</a:t>
            </a:r>
            <a:endParaRPr lang="en-GB" sz="7200" b="1" u="sng" dirty="0">
              <a:solidFill>
                <a:schemeClr val="accent4"/>
              </a:solidFill>
              <a:latin typeface="Twinkl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664035" y="2132522"/>
            <a:ext cx="68679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latin typeface="Twinkl" pitchFamily="2" charset="0"/>
              </a:rPr>
              <a:t>Significant People</a:t>
            </a:r>
            <a:endParaRPr lang="en-GB" sz="5400" dirty="0">
              <a:latin typeface="Twinkl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092" y="250381"/>
            <a:ext cx="3067593" cy="306759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50410" y="4243055"/>
            <a:ext cx="17475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winkl" pitchFamily="2" charset="0"/>
              </a:rPr>
              <a:t>Autumn 2 2021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9333" y="3463112"/>
            <a:ext cx="2473827" cy="24738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70296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06" y="1958976"/>
            <a:ext cx="1524000" cy="514351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pic>
        <p:nvPicPr>
          <p:cNvPr id="5" name="Picture 6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879" y="242331"/>
            <a:ext cx="2720424" cy="65290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pic>
        <p:nvPicPr>
          <p:cNvPr id="6" name="Picture 10" descr="Praetorium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066" y="311608"/>
            <a:ext cx="2628900" cy="514350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extLst/>
        </p:spPr>
      </p:pic>
      <p:sp>
        <p:nvSpPr>
          <p:cNvPr id="8" name="Rectangle 7"/>
          <p:cNvSpPr/>
          <p:nvPr/>
        </p:nvSpPr>
        <p:spPr>
          <a:xfrm>
            <a:off x="162525" y="6145343"/>
            <a:ext cx="76496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 smtClean="0">
                <a:solidFill>
                  <a:srgbClr val="FFC000"/>
                </a:solidFill>
              </a:rPr>
              <a:t>History Year 2 – </a:t>
            </a:r>
            <a:r>
              <a:rPr lang="en-US" sz="2800" b="1" u="sng" dirty="0" smtClean="0">
                <a:solidFill>
                  <a:srgbClr val="FFC000"/>
                </a:solidFill>
              </a:rPr>
              <a:t>Significant People</a:t>
            </a:r>
            <a:endParaRPr lang="en-GB" sz="2800" b="1" u="sng" dirty="0">
              <a:solidFill>
                <a:srgbClr val="FFC00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5"/>
          <a:srcRect l="18367" t="12250" r="16384" b="11167"/>
          <a:stretch/>
        </p:blipFill>
        <p:spPr>
          <a:xfrm>
            <a:off x="8719203" y="1059722"/>
            <a:ext cx="1484458" cy="174232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2739" y="3091993"/>
            <a:ext cx="1384266" cy="16611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2271" y="1126936"/>
            <a:ext cx="1410383" cy="17333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362513" y="1875933"/>
            <a:ext cx="1321135" cy="16209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362513" y="3810342"/>
            <a:ext cx="1381297" cy="169276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95704" y="3125046"/>
            <a:ext cx="2248109" cy="247519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4416" y="2686392"/>
            <a:ext cx="2038350" cy="22479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22272" y="2044985"/>
            <a:ext cx="1643076" cy="2449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8902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1226</TotalTime>
  <Words>13</Words>
  <Application>Microsoft Office PowerPoint</Application>
  <PresentationFormat>Widescreen</PresentationFormat>
  <Paragraphs>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Twinkl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 Emery</dc:creator>
  <cp:lastModifiedBy>Lisa Thomas</cp:lastModifiedBy>
  <cp:revision>47</cp:revision>
  <dcterms:created xsi:type="dcterms:W3CDTF">2020-06-26T08:50:55Z</dcterms:created>
  <dcterms:modified xsi:type="dcterms:W3CDTF">2021-10-20T11:26:54Z</dcterms:modified>
</cp:coreProperties>
</file>